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>
            <a:extLst>
              <a:ext uri="{FF2B5EF4-FFF2-40B4-BE49-F238E27FC236}">
                <a16:creationId xmlns:a16="http://schemas.microsoft.com/office/drawing/2014/main" xmlns="" id="{29912CF1-C0C7-FC41-B7EB-B49360ED7A4D}"/>
              </a:ext>
            </a:extLst>
          </p:cNvPr>
          <p:cNvSpPr/>
          <p:nvPr/>
        </p:nvSpPr>
        <p:spPr>
          <a:xfrm>
            <a:off x="4525348" y="279918"/>
            <a:ext cx="4124130" cy="718458"/>
          </a:xfrm>
          <a:prstGeom prst="wave">
            <a:avLst>
              <a:gd name="adj1" fmla="val 12500"/>
              <a:gd name="adj2" fmla="val -285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প্লেটো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(৪২৮-৩৪৮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খ্রীঃ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954E3AB-8291-6238-F54F-2F009EE89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308" y="1329612"/>
            <a:ext cx="3119090" cy="41987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EF29CB6-EF82-77AB-906E-9FBCDB380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6457" y="2029408"/>
            <a:ext cx="2062065" cy="27991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DDE68EF-942B-8BD8-FB30-BF48F81CB7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1351" y="2029408"/>
            <a:ext cx="1856491" cy="279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658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87A68FDA-60BF-A85A-F49E-29E5D640AC78}"/>
              </a:ext>
            </a:extLst>
          </p:cNvPr>
          <p:cNvSpPr/>
          <p:nvPr/>
        </p:nvSpPr>
        <p:spPr>
          <a:xfrm>
            <a:off x="5598367" y="5673013"/>
            <a:ext cx="2820954" cy="914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Platonic Academy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CF87EE9-0C00-9E55-9EB3-A267F72AE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727" y="533218"/>
            <a:ext cx="9125337" cy="486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3391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extLst>
              <a:ext uri="{FF2B5EF4-FFF2-40B4-BE49-F238E27FC236}">
                <a16:creationId xmlns:a16="http://schemas.microsoft.com/office/drawing/2014/main" xmlns="" id="{37F2B9A6-A4F3-4C87-589D-BA320811B9E8}"/>
              </a:ext>
            </a:extLst>
          </p:cNvPr>
          <p:cNvSpPr/>
          <p:nvPr/>
        </p:nvSpPr>
        <p:spPr>
          <a:xfrm>
            <a:off x="3536302" y="831964"/>
            <a:ext cx="4693298" cy="914400"/>
          </a:xfrm>
          <a:prstGeom prst="wav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Theory of epistemology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4C088661-09CD-F170-AF9F-9F17878E11B8}"/>
              </a:ext>
            </a:extLst>
          </p:cNvPr>
          <p:cNvSpPr/>
          <p:nvPr/>
        </p:nvSpPr>
        <p:spPr>
          <a:xfrm>
            <a:off x="4189444" y="3331028"/>
            <a:ext cx="3592286" cy="419878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Right opinion is not knowledge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31B52CD1-ECF1-7562-BC6C-3E389B5422C8}"/>
              </a:ext>
            </a:extLst>
          </p:cNvPr>
          <p:cNvSpPr/>
          <p:nvPr/>
        </p:nvSpPr>
        <p:spPr>
          <a:xfrm>
            <a:off x="4189443" y="2542591"/>
            <a:ext cx="3592287" cy="419879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Sense perception is not knowledge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6255C57A-5672-0E8C-FCB5-A2F34127727F}"/>
              </a:ext>
            </a:extLst>
          </p:cNvPr>
          <p:cNvSpPr/>
          <p:nvPr/>
        </p:nvSpPr>
        <p:spPr>
          <a:xfrm rot="10800000" flipV="1">
            <a:off x="4189442" y="4026159"/>
            <a:ext cx="3592285" cy="419877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Ture believe is not knowledge</a:t>
            </a:r>
          </a:p>
        </p:txBody>
      </p:sp>
      <p:sp>
        <p:nvSpPr>
          <p:cNvPr id="10" name="Flowchart: Magnetic Disk 9">
            <a:extLst>
              <a:ext uri="{FF2B5EF4-FFF2-40B4-BE49-F238E27FC236}">
                <a16:creationId xmlns:a16="http://schemas.microsoft.com/office/drawing/2014/main" xmlns="" id="{CE7A9261-5233-F39F-6720-7794B7E02137}"/>
              </a:ext>
            </a:extLst>
          </p:cNvPr>
          <p:cNvSpPr/>
          <p:nvPr/>
        </p:nvSpPr>
        <p:spPr>
          <a:xfrm>
            <a:off x="3984171" y="5203402"/>
            <a:ext cx="1763485" cy="612648"/>
          </a:xfrm>
          <a:prstGeom prst="flowChartMagneticDisk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  <a:r>
              <a:rPr lang="en-US" dirty="0">
                <a:solidFill>
                  <a:schemeClr val="tx1"/>
                </a:solidFill>
              </a:rPr>
              <a:t>Real</a:t>
            </a:r>
            <a:endParaRPr lang="en-US" dirty="0"/>
          </a:p>
        </p:txBody>
      </p:sp>
      <p:sp>
        <p:nvSpPr>
          <p:cNvPr id="11" name="Flowchart: Magnetic Disk 10">
            <a:extLst>
              <a:ext uri="{FF2B5EF4-FFF2-40B4-BE49-F238E27FC236}">
                <a16:creationId xmlns:a16="http://schemas.microsoft.com/office/drawing/2014/main" xmlns="" id="{E58D67BF-660E-6DC7-0274-F43D24FBF231}"/>
              </a:ext>
            </a:extLst>
          </p:cNvPr>
          <p:cNvSpPr/>
          <p:nvPr/>
        </p:nvSpPr>
        <p:spPr>
          <a:xfrm>
            <a:off x="6718039" y="5217399"/>
            <a:ext cx="1511561" cy="612648"/>
          </a:xfrm>
          <a:prstGeom prst="flowChartMagneticDisk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Infallible</a:t>
            </a:r>
          </a:p>
        </p:txBody>
      </p:sp>
    </p:spTree>
    <p:extLst>
      <p:ext uri="{BB962C8B-B14F-4D97-AF65-F5344CB8AC3E}">
        <p14:creationId xmlns:p14="http://schemas.microsoft.com/office/powerpoint/2010/main" xmlns="" val="3107061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iley Face 3">
            <a:extLst>
              <a:ext uri="{FF2B5EF4-FFF2-40B4-BE49-F238E27FC236}">
                <a16:creationId xmlns:a16="http://schemas.microsoft.com/office/drawing/2014/main" xmlns="" id="{6D9BB2A9-2D33-700B-1548-C090213B77AB}"/>
              </a:ext>
            </a:extLst>
          </p:cNvPr>
          <p:cNvSpPr/>
          <p:nvPr/>
        </p:nvSpPr>
        <p:spPr>
          <a:xfrm>
            <a:off x="3582955" y="727788"/>
            <a:ext cx="5402425" cy="4767943"/>
          </a:xfrm>
          <a:prstGeom prst="smileyFac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4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r>
              <a:rPr lang="en-US" sz="4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51638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156</TotalTime>
  <Words>35</Words>
  <Application>Microsoft Office PowerPoint</Application>
  <PresentationFormat>Custom</PresentationFormat>
  <Paragraphs>10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Parallax</vt:lpstr>
      <vt:lpstr>Slide 1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sanjibruidas91@gmail.com</dc:creator>
  <cp:lastModifiedBy>pholo</cp:lastModifiedBy>
  <cp:revision>3</cp:revision>
  <dcterms:created xsi:type="dcterms:W3CDTF">2022-12-19T08:55:06Z</dcterms:created>
  <dcterms:modified xsi:type="dcterms:W3CDTF">2023-03-30T06:02:36Z</dcterms:modified>
</cp:coreProperties>
</file>